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1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97DA9-1873-40AD-B437-2EECC7C1B47A}" v="10" dt="2024-03-08T08:28:24.179"/>
    <p1510:client id="{5B5AC055-2E0B-48A2-AA42-F938BE5CDE14}" v="9" dt="2024-03-08T08:00:05.275"/>
    <p1510:client id="{5C591D5A-2CA0-4475-8D9C-D876D633571F}" v="1" dt="2024-03-08T08:15:47.228"/>
    <p1510:client id="{89393E95-0B95-419B-A8C2-91D87BF58D28}" v="2" dt="2024-03-08T08:23:26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73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E119-8054-EA5E-533C-ACB3BA89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C88E8-169D-BA47-298F-320D3757D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25A6E-DDB7-D3FC-F86C-AB2647DCB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5C520-0E76-4CBC-2077-2DC085373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lebigdata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apital.fr/" TargetMode="External"/><Relationship Id="rId5" Type="http://schemas.openxmlformats.org/officeDocument/2006/relationships/hyperlink" Target="https://incyber.org/" TargetMode="External"/><Relationship Id="rId4" Type="http://schemas.openxmlformats.org/officeDocument/2006/relationships/hyperlink" Target="https://www.futura-scienc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Cyberattaques Massives entre Israël et la Palestine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Conflit israélo-palestinien : guerre cybernétique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2037993" y="22096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Évolution du Conflit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3237309"/>
            <a:ext cx="44410" cy="2782491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2621220" y="36386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2121277" y="34109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2281535" y="3452574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34594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Archives Détruites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939897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Destruction des "archives centrales" de la bande de Gaza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2121277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2281535" y="4954905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961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Cyberattaques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544222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Escalade dans le cyberespace après les tirs de roquette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2572107"/>
            <a:ext cx="9353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Acteurs et Méthodes des Cyberattaques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Côté Palestinien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Groupes comme Anonymous Sudan, Ghosts of Palestine, Killnet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Côté Israélien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9126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ThreatSec, Indian Cyber Force, méthodes similaires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Soutiens Étrangers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Préoccupations quant à l'implication de groupes russes et iraniens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et Enjeux de la Guerre Cybernétique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4651058" y="3816548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Dommages Directs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331613"/>
            <a:ext cx="3820001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err="1">
                <a:solidFill>
                  <a:srgbClr val="CFD0D8"/>
                </a:solidFill>
                <a:latin typeface="Roboto"/>
                <a:ea typeface="Roboto"/>
                <a:cs typeface="Roboto"/>
              </a:rPr>
              <a:t>Sapent</a:t>
            </a:r>
            <a:r>
              <a:rPr lang="en-US" sz="1750" kern="0" spc="-35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  la </a:t>
            </a:r>
            <a:r>
              <a:rPr lang="en-US" sz="1750" kern="0" spc="-35" dirty="0" err="1">
                <a:solidFill>
                  <a:srgbClr val="CFD0D8"/>
                </a:solidFill>
                <a:latin typeface="Roboto"/>
                <a:ea typeface="Roboto"/>
                <a:cs typeface="Roboto"/>
              </a:rPr>
              <a:t>confiance</a:t>
            </a:r>
            <a:r>
              <a:rPr lang="en-US" sz="1750" kern="0" spc="-35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 dans la </a:t>
            </a:r>
            <a:r>
              <a:rPr lang="en-US" sz="1750" kern="0" spc="-35" dirty="0" err="1">
                <a:solidFill>
                  <a:srgbClr val="CFD0D8"/>
                </a:solidFill>
                <a:latin typeface="Roboto"/>
                <a:ea typeface="Roboto"/>
                <a:cs typeface="Roboto"/>
              </a:rPr>
              <a:t>sécurité</a:t>
            </a:r>
            <a:r>
              <a:rPr lang="en-US" sz="1750" kern="0" spc="-35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35" dirty="0" err="1">
                <a:solidFill>
                  <a:srgbClr val="CFD0D8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-US" sz="1750" kern="0" spc="-35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kern="0" spc="-35" dirty="0" err="1">
                <a:solidFill>
                  <a:srgbClr val="CFD0D8"/>
                </a:solidFill>
                <a:latin typeface="Roboto"/>
                <a:ea typeface="Roboto"/>
                <a:cs typeface="Roboto"/>
              </a:rPr>
              <a:t>ligne</a:t>
            </a:r>
            <a:endParaRPr lang="en-US" sz="1750" dirty="0" err="1">
              <a:latin typeface="Roboto"/>
              <a:ea typeface="Roboto"/>
              <a:cs typeface="Roboto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55085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9415343" y="3816548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Nationale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Nécessité d'une réponse efficace en cybersécurité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4651058" y="5479852"/>
            <a:ext cx="1794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514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Politique Étrangère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99491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importantes en matière de diplomatie internationale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87575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 une Nouvelle Frontière de Conflit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30969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Coopération Internationale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Essentielle pour atténuer les tensions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Sécurité et Diplomatie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Équilibre entre la protection des intérêts nationaux et la préservation de la paix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536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Paix et Stabilité dans le Cyberespace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19599" y="3975616"/>
            <a:ext cx="7477601" cy="2000250"/>
          </a:xfrm>
          <a:prstGeom prst="roundRect">
            <a:avLst>
              <a:gd name="adj" fmla="val 49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6327219" y="3983236"/>
            <a:ext cx="746236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549390" y="4124087"/>
            <a:ext cx="32830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Équilibre entre sécurité et diplomatie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4381" y="4124087"/>
            <a:ext cx="32830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Prévention de l'escalade de la violence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327219" y="4975741"/>
            <a:ext cx="7462361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6549390" y="5116592"/>
            <a:ext cx="32830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Coopération internationale essentielle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284381" y="5116592"/>
            <a:ext cx="328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Protection des intérêts nationaux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D00FD-2BC5-A1A5-E449-CBBF042B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66238E-0B7F-1230-819B-261A4B93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9088F18-A39E-FDCE-BA58-E6E0FF6A4D4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5BF1998-3CBA-9F2E-577F-0D12C1BC09DA}"/>
              </a:ext>
            </a:extLst>
          </p:cNvPr>
          <p:cNvSpPr/>
          <p:nvPr/>
        </p:nvSpPr>
        <p:spPr>
          <a:xfrm>
            <a:off x="822305" y="902613"/>
            <a:ext cx="8576429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kern="0" spc="-13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                                  SOURCE :</a:t>
            </a:r>
            <a:endParaRPr lang="en-US" sz="4350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F1B8ADE-513A-CBA3-55AC-185703264CE7}"/>
              </a:ext>
            </a:extLst>
          </p:cNvPr>
          <p:cNvSpPr/>
          <p:nvPr/>
        </p:nvSpPr>
        <p:spPr>
          <a:xfrm>
            <a:off x="2037993" y="4089916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endParaRPr lang="en-US" sz="5249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F6AD386-3116-873E-6D31-20B754E10FA7}"/>
              </a:ext>
            </a:extLst>
          </p:cNvPr>
          <p:cNvSpPr/>
          <p:nvPr/>
        </p:nvSpPr>
        <p:spPr>
          <a:xfrm>
            <a:off x="3451860" y="2912834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u="sng" kern="0" spc="-35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https://www.futura-sciences.com/</a:t>
            </a:r>
            <a:endParaRPr lang="en-US" sz="2400" u="sng" kern="0" spc="-35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br>
              <a:rPr lang="en-US" sz="2400" u="sng" kern="0" spc="-35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400" u="sng" kern="0" spc="-35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https://incyber.org/</a:t>
            </a:r>
            <a:endParaRPr lang="en-US" sz="2400" u="sng" kern="0" spc="-35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2400" u="sng" kern="0" spc="-35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 //www.capital.fr/</a:t>
            </a:r>
            <a:endParaRPr lang="en-US" sz="2400" u="sng" dirty="0">
              <a:solidFill>
                <a:schemeClr val="bg1"/>
              </a:solidFill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2400" u="sng" dirty="0">
              <a:solidFill>
                <a:schemeClr val="bg1"/>
              </a:solidFill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https://www.lebigdata.fr/</a:t>
            </a:r>
            <a:endParaRPr lang="en-US" sz="2400" u="sng" dirty="0">
              <a:solidFill>
                <a:schemeClr val="bg1"/>
              </a:solidFill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2400" u="sng" dirty="0">
              <a:solidFill>
                <a:schemeClr val="bg1"/>
              </a:solidFill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u="sng" dirty="0">
                <a:solidFill>
                  <a:schemeClr val="bg1"/>
                </a:solidFill>
              </a:rPr>
              <a:t>blog.cloudflare.com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86F361D-92F1-9A9F-744E-0C3355123800}"/>
              </a:ext>
            </a:extLst>
          </p:cNvPr>
          <p:cNvSpPr/>
          <p:nvPr/>
        </p:nvSpPr>
        <p:spPr>
          <a:xfrm>
            <a:off x="7481768" y="4089916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endParaRPr lang="en-US" sz="5249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9E7D4AB-241B-3B12-8253-94EE621D4595}"/>
              </a:ext>
            </a:extLst>
          </p:cNvPr>
          <p:cNvSpPr/>
          <p:nvPr/>
        </p:nvSpPr>
        <p:spPr>
          <a:xfrm>
            <a:off x="7481768" y="5034082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2339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7ce9906-2010-497a-a1a4-b77ce302042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3A4F7AF0524468A0122AE5CAC3A63" ma:contentTypeVersion="5" ma:contentTypeDescription="Crée un document." ma:contentTypeScope="" ma:versionID="14943a38f3f75424c2662de040ab2b6f">
  <xsd:schema xmlns:xsd="http://www.w3.org/2001/XMLSchema" xmlns:xs="http://www.w3.org/2001/XMLSchema" xmlns:p="http://schemas.microsoft.com/office/2006/metadata/properties" xmlns:ns2="07ce9906-2010-497a-a1a4-b77ce3020425" targetNamespace="http://schemas.microsoft.com/office/2006/metadata/properties" ma:root="true" ma:fieldsID="801fbb00e2f7f63a195595bf049f6f31" ns2:_="">
    <xsd:import namespace="07ce9906-2010-497a-a1a4-b77ce302042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e9906-2010-497a-a1a4-b77ce302042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CD241-5F27-4023-B3AF-7F3DDBD59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F43AB9-8D6E-45F2-8A55-6AF85E14E029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7ce9906-2010-497a-a1a4-b77ce302042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ED81C9D-3CD1-46F1-8D5F-E3926744B0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ce9906-2010-497a-a1a4-b77ce30204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215</Words>
  <Application>Microsoft Office PowerPoint</Application>
  <PresentationFormat>Personnalisé</PresentationFormat>
  <Paragraphs>52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Yacine LAFEHAL</cp:lastModifiedBy>
  <cp:revision>17</cp:revision>
  <dcterms:created xsi:type="dcterms:W3CDTF">2024-03-06T22:20:30Z</dcterms:created>
  <dcterms:modified xsi:type="dcterms:W3CDTF">2024-03-25T19:11:59Z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0x010100C3B3A4F7AF0524468A0122AE5CAC3A63</vt:lpwstr>
  </property>
</Properties>
</file>